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Kambodžská mise 2019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Michael </a:t>
            </a:r>
            <a:r>
              <a:rPr lang="cs-CZ" dirty="0" err="1"/>
              <a:t>Pondělíček</a:t>
            </a:r>
            <a:r>
              <a:rPr lang="cs-CZ" dirty="0"/>
              <a:t> (Bohouš) a Vladimíra Šilhánková</a:t>
            </a:r>
          </a:p>
          <a:p>
            <a:r>
              <a:rPr lang="cs-CZ" dirty="0"/>
              <a:t>„Přímá podpora JHP školy v Kambodže“</a:t>
            </a:r>
          </a:p>
        </p:txBody>
      </p:sp>
    </p:spTree>
    <p:extLst>
      <p:ext uri="{BB962C8B-B14F-4D97-AF65-F5344CB8AC3E}">
        <p14:creationId xmlns:p14="http://schemas.microsoft.com/office/powerpoint/2010/main" val="300974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87037"/>
            <a:ext cx="10018713" cy="852054"/>
          </a:xfrm>
        </p:spPr>
        <p:txBody>
          <a:bodyPr/>
          <a:lstStyle/>
          <a:p>
            <a:r>
              <a:rPr lang="cs-CZ" dirty="0"/>
              <a:t>Vývoj v JHP škole 2019?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039091"/>
            <a:ext cx="10018713" cy="581890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JHP škola je určena jako </a:t>
            </a:r>
            <a:r>
              <a:rPr lang="cs-CZ" dirty="0" err="1"/>
              <a:t>Khmérská</a:t>
            </a:r>
            <a:r>
              <a:rPr lang="cs-CZ" dirty="0"/>
              <a:t> technická škola – střední jednoroční škola k výuce PC technik a angličtiny k výuce nemajetných a sirotků z chudého regionu provincie </a:t>
            </a:r>
            <a:r>
              <a:rPr lang="cs-CZ" dirty="0" err="1"/>
              <a:t>Siem</a:t>
            </a:r>
            <a:r>
              <a:rPr lang="cs-CZ" dirty="0"/>
              <a:t> </a:t>
            </a:r>
            <a:r>
              <a:rPr lang="cs-CZ" dirty="0" err="1"/>
              <a:t>Riep</a:t>
            </a:r>
            <a:r>
              <a:rPr lang="cs-CZ" dirty="0"/>
              <a:t> – rozdíly mezi </a:t>
            </a:r>
            <a:r>
              <a:rPr lang="cs-CZ" dirty="0" err="1"/>
              <a:t>Puokem</a:t>
            </a:r>
            <a:r>
              <a:rPr lang="cs-CZ" dirty="0"/>
              <a:t> a okolím se vytrvale zvětšují, místní ale staví, hospodaří a „lehko“ bohatnou…</a:t>
            </a:r>
          </a:p>
          <a:p>
            <a:r>
              <a:rPr lang="cs-CZ" dirty="0"/>
              <a:t>JHP škola je společnou akcí volného společenství oddílu Kruh a s podporou organizace </a:t>
            </a:r>
            <a:r>
              <a:rPr lang="cs-CZ" dirty="0" err="1"/>
              <a:t>Cambodian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Project z Wisconsinu, USA</a:t>
            </a:r>
          </a:p>
          <a:p>
            <a:r>
              <a:rPr lang="cs-CZ" dirty="0"/>
              <a:t>Financování školy probíhá v oblasti provozní z obou podílnických  organizací, dary a hmotná podpora je transportována osobně a někdy přes zahraniční pomoc ČR. V současnosti je stav podpory velmi nouzový – zahraniční návštěvy příliš nejezdí, peníze jsou tak na holý provoz a žádná větší dotace na něco dlouho nebyla. Škola tak mírně chátrá (jedna místnost je jen na odpočinek a sklad), učitelé trochu stagnují a ideově se věc moc nevyvíjí, nejsou nové větší podněty. Solární panely ztrácejí účinnost, vody je zatím dost a potravinová soběstačnost je na hraně. Večer se připojuje častěji proud ze sítě.</a:t>
            </a:r>
          </a:p>
          <a:p>
            <a:r>
              <a:rPr lang="cs-CZ" dirty="0"/>
              <a:t>JHP škola je nezávislá dobrovolná organizace v Kambodži ve městečku </a:t>
            </a:r>
            <a:r>
              <a:rPr lang="cs-CZ" dirty="0" err="1"/>
              <a:t>Puok</a:t>
            </a:r>
            <a:r>
              <a:rPr lang="cs-CZ" dirty="0"/>
              <a:t> u </a:t>
            </a:r>
            <a:r>
              <a:rPr lang="cs-CZ" dirty="0" err="1"/>
              <a:t>Siem</a:t>
            </a:r>
            <a:r>
              <a:rPr lang="cs-CZ" dirty="0"/>
              <a:t> </a:t>
            </a:r>
            <a:r>
              <a:rPr lang="cs-CZ" dirty="0" err="1"/>
              <a:t>Riepu</a:t>
            </a:r>
            <a:r>
              <a:rPr lang="cs-CZ" dirty="0"/>
              <a:t>, každoročně tuto školu absolvuje cca 42-45 studentů, doposud je cca 450 absolventů (od roku 2012 co škola začala fungovat). </a:t>
            </a:r>
          </a:p>
          <a:p>
            <a:r>
              <a:rPr lang="cs-CZ" dirty="0"/>
              <a:t>V letošním roce je jen 40 studentů (?) a k tomu stačí 2 učitelé a 1 nový asistent. Šicí třída nebyla vůbec otevřena pro nezájem studentů. Šicí stroje a třída jsou zakonzervovány a učitel do školy nechodí, není zájem o to šít košile i když místní hledají absolventy. Všichni chtějí PC, angličtinu a byznys aby zbohatli. Měli jsme pro studenty proslov o tom, jak vzniká naše bohatství a že to není jen tím kusem plastu od banky. Mladí Khmerové jsou bez ohledu na </a:t>
            </a:r>
            <a:r>
              <a:rPr lang="cs-CZ" dirty="0" err="1"/>
              <a:t>HunSena</a:t>
            </a:r>
            <a:r>
              <a:rPr lang="cs-CZ" dirty="0"/>
              <a:t> orientováni na Západ a na peníze, kde je k tomu vedou jako všude Číňani, kteří mají peníze jako náboženství.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77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cs-CZ" u="sng" dirty="0"/>
              <a:t>Letošní dovoz podpory pro práci v JHP škole!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81201"/>
            <a:ext cx="10018713" cy="4616823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Sbírka elektroniky sdružení JHP škola – vyhlásil Marek, sbíral Ivan Fencl a Míša Holubová (nezávislý sběr)</a:t>
            </a:r>
          </a:p>
          <a:p>
            <a:r>
              <a:rPr lang="cs-CZ" sz="2800" dirty="0"/>
              <a:t>Finální počet dovezené a propašované PC výbavy pro studenty a pro školu :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u="sng" dirty="0"/>
              <a:t>65 </a:t>
            </a:r>
            <a:r>
              <a:rPr lang="cs-CZ" sz="2800" u="sng" dirty="0" err="1"/>
              <a:t>Flash</a:t>
            </a:r>
            <a:r>
              <a:rPr lang="cs-CZ" sz="2800" u="sng" dirty="0"/>
              <a:t> disků, 10 nových  SD karet, kalkulačka, hodinky, propojovací kabely a dále</a:t>
            </a:r>
          </a:p>
          <a:p>
            <a:pPr marL="0" indent="0">
              <a:buNone/>
            </a:pPr>
            <a:r>
              <a:rPr lang="cs-CZ" sz="2800" u="sng" dirty="0"/>
              <a:t>	repasovaný </a:t>
            </a:r>
            <a:r>
              <a:rPr lang="cs-CZ" sz="2800" u="sng" dirty="0" err="1"/>
              <a:t>kompl</a:t>
            </a:r>
            <a:r>
              <a:rPr lang="cs-CZ" sz="2800" u="sng" dirty="0"/>
              <a:t>. notebook, tablet s nabíječkou, foťák s nabíječkou</a:t>
            </a:r>
          </a:p>
          <a:p>
            <a:pPr marL="0" indent="0">
              <a:buNone/>
            </a:pPr>
            <a:r>
              <a:rPr lang="cs-CZ" sz="2800" dirty="0"/>
              <a:t>Technika byla pro školu velmi uvítána a probrali jsme i další možnosti spolupráce, např. poslání studentů na rozvojový kurz do ČR, případně stáž našich studentů ve škole, videokonferenci, snížení náročnosti osvětlení, apod.</a:t>
            </a:r>
          </a:p>
          <a:p>
            <a:r>
              <a:rPr lang="cs-CZ" sz="2800" dirty="0"/>
              <a:t>Z Vánočního koncertu ZUŠ Kladno – </a:t>
            </a:r>
            <a:r>
              <a:rPr lang="cs-CZ" sz="2800" u="sng" dirty="0"/>
              <a:t>příspěvek cca 8700 Kč - bylo doplněno na 500 USD </a:t>
            </a:r>
            <a:r>
              <a:rPr lang="cs-CZ" sz="2800" dirty="0"/>
              <a:t>– doplnil Bohouš z vlastních zdrojů</a:t>
            </a:r>
          </a:p>
          <a:p>
            <a:r>
              <a:rPr lang="cs-CZ" sz="2800" dirty="0"/>
              <a:t>Z důvodů politické situace bylo rozhodnuto dotaci na místo doručit osobně a využití na místě zkontrolovat… obojí provedeno a výsledek – viz foto.</a:t>
            </a:r>
          </a:p>
        </p:txBody>
      </p:sp>
    </p:spTree>
    <p:extLst>
      <p:ext uri="{BB962C8B-B14F-4D97-AF65-F5344CB8AC3E}">
        <p14:creationId xmlns:p14="http://schemas.microsoft.com/office/powerpoint/2010/main" val="372434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-76578"/>
            <a:ext cx="10018713" cy="1752599"/>
          </a:xfrm>
        </p:spPr>
        <p:txBody>
          <a:bodyPr/>
          <a:lstStyle/>
          <a:p>
            <a:r>
              <a:rPr lang="cs-CZ" dirty="0"/>
              <a:t>JHP Škola v Kambodže</a:t>
            </a:r>
          </a:p>
        </p:txBody>
      </p:sp>
      <p:pic>
        <p:nvPicPr>
          <p:cNvPr id="4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36" y="1343512"/>
            <a:ext cx="5760980" cy="4320735"/>
          </a:xfrm>
        </p:spPr>
      </p:pic>
      <p:pic>
        <p:nvPicPr>
          <p:cNvPr id="5" name="Zástupný symbol pro obsah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554" y="2800020"/>
            <a:ext cx="4945469" cy="371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75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9B4C2DBC-AE3C-4351-AD59-1CEFE72F4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01CCA22E-579E-4C06-BDB7-31F4B4B16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E2CAD30-188B-48CB-9B15-0D8E1413F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BB6B683C-CBD8-4AEB-ABAD-4338E7BDC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18F06E1-0723-4BC1-9721-03F5807BD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4980B6A8-322E-4363-B3F1-F63574E38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748F7950-AAAB-44E5-8DB9-70B655A3DE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6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Předání propašované techniky a financí </a:t>
            </a:r>
            <a:br>
              <a:rPr lang="en-US" sz="2200"/>
            </a:br>
            <a:r>
              <a:rPr lang="en-US" sz="2200"/>
              <a:t>na místě v JHP škole v Puoku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A08990B-A09B-4ACF-8055-867A9577B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1" y="2666999"/>
            <a:ext cx="2812386" cy="3124201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cs-CZ" dirty="0"/>
              <a:t>Od leva </a:t>
            </a:r>
            <a:r>
              <a:rPr lang="cs-CZ" dirty="0" err="1"/>
              <a:t>Sophat</a:t>
            </a:r>
            <a:r>
              <a:rPr lang="cs-CZ" dirty="0"/>
              <a:t>, </a:t>
            </a:r>
            <a:r>
              <a:rPr lang="cs-CZ" dirty="0" err="1"/>
              <a:t>Sarith</a:t>
            </a:r>
            <a:r>
              <a:rPr lang="cs-CZ" dirty="0"/>
              <a:t>, </a:t>
            </a:r>
            <a:r>
              <a:rPr lang="cs-CZ" dirty="0" err="1"/>
              <a:t>Sokna</a:t>
            </a:r>
            <a:r>
              <a:rPr lang="cs-CZ" dirty="0"/>
              <a:t> a nový asistent a nová technika z ČR</a:t>
            </a:r>
            <a:endParaRPr lang="en-US" dirty="0"/>
          </a:p>
          <a:p>
            <a:r>
              <a:rPr lang="cs-CZ" dirty="0"/>
              <a:t>Přehlédnutí a prohlídka techniky, určení co bude komu a kde sloužit</a:t>
            </a:r>
          </a:p>
          <a:p>
            <a:r>
              <a:rPr lang="cs-CZ" dirty="0"/>
              <a:t>Předání vázaných 500 USD na okamžitý nákup nutné techniky</a:t>
            </a:r>
          </a:p>
          <a:p>
            <a:r>
              <a:rPr lang="cs-CZ" dirty="0" err="1"/>
              <a:t>Sarith</a:t>
            </a:r>
            <a:r>
              <a:rPr lang="cs-CZ" dirty="0"/>
              <a:t> a </a:t>
            </a:r>
            <a:r>
              <a:rPr lang="cs-CZ" dirty="0" err="1"/>
              <a:t>Sokna</a:t>
            </a:r>
            <a:r>
              <a:rPr lang="cs-CZ" dirty="0"/>
              <a:t> uvažují nad dary co s nimi dále</a:t>
            </a:r>
          </a:p>
        </p:txBody>
      </p:sp>
      <p:sp>
        <p:nvSpPr>
          <p:cNvPr id="26" name="Rounded Rectangle 6">
            <a:extLst>
              <a:ext uri="{FF2B5EF4-FFF2-40B4-BE49-F238E27FC236}">
                <a16:creationId xmlns:a16="http://schemas.microsoft.com/office/drawing/2014/main" id="{B53B9011-3FC2-47E3-818B-5458BBC5F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7552" y="648931"/>
            <a:ext cx="6917478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Zástupný symbol pro obsah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8000" y="1006085"/>
            <a:ext cx="3056428" cy="219149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34CB804-0CA5-48BE-8408-8605394C1A2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8154" y="1006085"/>
            <a:ext cx="3056838" cy="2191490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8000" y="3366983"/>
            <a:ext cx="3056428" cy="219149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8709968-E025-4B40-8EBE-6731372B944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8154" y="3366983"/>
            <a:ext cx="3056838" cy="21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8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84311" y="1059872"/>
            <a:ext cx="3549121" cy="1371600"/>
          </a:xfrm>
        </p:spPr>
        <p:txBody>
          <a:bodyPr>
            <a:normAutofit/>
          </a:bodyPr>
          <a:lstStyle/>
          <a:p>
            <a:r>
              <a:rPr lang="cs-CZ" sz="2800" b="1" dirty="0"/>
              <a:t>Realizace nákupů techniky </a:t>
            </a:r>
            <a:br>
              <a:rPr lang="cs-CZ" sz="2800" b="1" dirty="0"/>
            </a:br>
            <a:r>
              <a:rPr lang="cs-CZ" sz="2800" b="1" dirty="0"/>
              <a:t>za dovezené peníze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2563" y="898327"/>
            <a:ext cx="6240462" cy="4680346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484312" y="2971799"/>
            <a:ext cx="3549121" cy="314212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Nakoupená technika = 3 PC, periférie, síťové prvky, HDD, obrazovka, atd.</a:t>
            </a:r>
          </a:p>
          <a:p>
            <a:r>
              <a:rPr lang="cs-CZ" sz="2400" dirty="0"/>
              <a:t>V pozadí principál </a:t>
            </a:r>
            <a:r>
              <a:rPr lang="cs-CZ" sz="2400" dirty="0" err="1"/>
              <a:t>Sophat</a:t>
            </a:r>
            <a:r>
              <a:rPr lang="cs-CZ" sz="2400" dirty="0"/>
              <a:t> a technik </a:t>
            </a:r>
            <a:r>
              <a:rPr lang="cs-CZ" sz="2400" dirty="0" err="1"/>
              <a:t>Sokna</a:t>
            </a:r>
            <a:endParaRPr lang="cs-CZ" sz="2400" dirty="0"/>
          </a:p>
          <a:p>
            <a:r>
              <a:rPr lang="cs-CZ" sz="2400" u="sng" dirty="0"/>
              <a:t>Podotýkám, že nemají peníze na další průběžné investice a opravy</a:t>
            </a:r>
          </a:p>
        </p:txBody>
      </p:sp>
    </p:spTree>
    <p:extLst>
      <p:ext uri="{BB962C8B-B14F-4D97-AF65-F5344CB8AC3E}">
        <p14:creationId xmlns:p14="http://schemas.microsoft.com/office/powerpoint/2010/main" val="219867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745673" y="4977245"/>
            <a:ext cx="9757350" cy="1242343"/>
          </a:xfrm>
        </p:spPr>
        <p:txBody>
          <a:bodyPr>
            <a:normAutofit/>
          </a:bodyPr>
          <a:lstStyle/>
          <a:p>
            <a:r>
              <a:rPr lang="cs-CZ" sz="2800" dirty="0"/>
              <a:t>Letošní studenti JHP školy před budovou školy </a:t>
            </a:r>
          </a:p>
          <a:p>
            <a:r>
              <a:rPr lang="cs-CZ" sz="2800" dirty="0"/>
              <a:t>na dvorku mezi záhony (1/2019)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6619" y="257412"/>
            <a:ext cx="8383914" cy="471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50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DĚKUJEME ZA DŮVĚRU A PODPORU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928" y="685800"/>
            <a:ext cx="4073236" cy="510540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84312" y="3300845"/>
            <a:ext cx="3549121" cy="1828800"/>
          </a:xfrm>
        </p:spPr>
        <p:txBody>
          <a:bodyPr>
            <a:normAutofit/>
          </a:bodyPr>
          <a:lstStyle/>
          <a:p>
            <a:r>
              <a:rPr lang="cs-CZ" sz="2000" dirty="0"/>
              <a:t>Michael Pondělíček</a:t>
            </a:r>
          </a:p>
          <a:p>
            <a:r>
              <a:rPr lang="cs-CZ" sz="2000" dirty="0"/>
              <a:t>A Vladimíra Šilhánková</a:t>
            </a:r>
          </a:p>
        </p:txBody>
      </p:sp>
    </p:spTree>
    <p:extLst>
      <p:ext uri="{BB962C8B-B14F-4D97-AF65-F5344CB8AC3E}">
        <p14:creationId xmlns:p14="http://schemas.microsoft.com/office/powerpoint/2010/main" val="2427551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99</TotalTime>
  <Words>510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Paralaxa</vt:lpstr>
      <vt:lpstr>Kambodžská mise 2019</vt:lpstr>
      <vt:lpstr>Vývoj v JHP škole 2019?</vt:lpstr>
      <vt:lpstr>Letošní dovoz podpory pro práci v JHP škole!</vt:lpstr>
      <vt:lpstr>JHP Škola v Kambodže</vt:lpstr>
      <vt:lpstr>Předání propašované techniky a financí  na místě v JHP škole v Puoku</vt:lpstr>
      <vt:lpstr>Realizace nákupů techniky  za dovezené peníze</vt:lpstr>
      <vt:lpstr>Prezentace aplikace PowerPoint</vt:lpstr>
      <vt:lpstr>DĚKUJEME ZA DŮVĚRU A PODPORU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Kambodžská mise</dc:title>
  <dc:creator>Michael Pondělíček</dc:creator>
  <cp:lastModifiedBy>Michael Ponděllíček</cp:lastModifiedBy>
  <cp:revision>11</cp:revision>
  <dcterms:created xsi:type="dcterms:W3CDTF">2019-02-06T15:11:15Z</dcterms:created>
  <dcterms:modified xsi:type="dcterms:W3CDTF">2019-02-17T12:55:03Z</dcterms:modified>
</cp:coreProperties>
</file>